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5A35-FA65-401E-94F1-F49DFEEFCB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6423-D939-4668-8C3A-0FAAEFE0D0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341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5A35-FA65-401E-94F1-F49DFEEFCB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6423-D939-4668-8C3A-0FAAEFE0D0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77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5A35-FA65-401E-94F1-F49DFEEFCB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6423-D939-4668-8C3A-0FAAEFE0D0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748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5A35-FA65-401E-94F1-F49DFEEFCB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6423-D939-4668-8C3A-0FAAEFE0D0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273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5A35-FA65-401E-94F1-F49DFEEFCB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6423-D939-4668-8C3A-0FAAEFE0D0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106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5A35-FA65-401E-94F1-F49DFEEFCB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6423-D939-4668-8C3A-0FAAEFE0D0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931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5A35-FA65-401E-94F1-F49DFEEFCB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6423-D939-4668-8C3A-0FAAEFE0D0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547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5A35-FA65-401E-94F1-F49DFEEFCB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6423-D939-4668-8C3A-0FAAEFE0D0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073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5A35-FA65-401E-94F1-F49DFEEFCB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6423-D939-4668-8C3A-0FAAEFE0D0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183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5A35-FA65-401E-94F1-F49DFEEFCB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6423-D939-4668-8C3A-0FAAEFE0D0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120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5A35-FA65-401E-94F1-F49DFEEFCB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6423-D939-4668-8C3A-0FAAEFE0D0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74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15A35-FA65-401E-94F1-F49DFEEFCB5A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D6423-D939-4668-8C3A-0FAAEFE0D0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511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CD3C44-F4E2-A4EB-863E-AC2EEFADE1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EF9172E-077D-2998-1458-BFD8259409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 descr="Et bilde som inneholder Menneskeansikt, tekst, smil, klær&#10;&#10;Automatisk generert beskrivelse">
            <a:extLst>
              <a:ext uri="{FF2B5EF4-FFF2-40B4-BE49-F238E27FC236}">
                <a16:creationId xmlns:a16="http://schemas.microsoft.com/office/drawing/2014/main" id="{B935433E-8FAF-A970-55D6-62148A66F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89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Words>0</Words>
  <Application>Microsoft Office PowerPoint</Application>
  <PresentationFormat>Skjermfremvisning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Liv Aass Frank</dc:creator>
  <cp:lastModifiedBy>Liv Aass Frank</cp:lastModifiedBy>
  <cp:revision>1</cp:revision>
  <dcterms:created xsi:type="dcterms:W3CDTF">2023-10-16T12:01:31Z</dcterms:created>
  <dcterms:modified xsi:type="dcterms:W3CDTF">2023-10-16T12:04:51Z</dcterms:modified>
</cp:coreProperties>
</file>