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4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34E6-86D1-40C6-BD67-8B824100C15A}" type="datetimeFigureOut">
              <a:rPr lang="nb-NO" smtClean="0"/>
              <a:t>16.10.2023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C5AA-2CC1-400F-B7D7-7CFB3FB3B1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4047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34E6-86D1-40C6-BD67-8B824100C15A}" type="datetimeFigureOut">
              <a:rPr lang="nb-NO" smtClean="0"/>
              <a:t>16.10.2023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C5AA-2CC1-400F-B7D7-7CFB3FB3B1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2469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34E6-86D1-40C6-BD67-8B824100C15A}" type="datetimeFigureOut">
              <a:rPr lang="nb-NO" smtClean="0"/>
              <a:t>16.10.2023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C5AA-2CC1-400F-B7D7-7CFB3FB3B1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9795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34E6-86D1-40C6-BD67-8B824100C15A}" type="datetimeFigureOut">
              <a:rPr lang="nb-NO" smtClean="0"/>
              <a:t>16.10.2023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C5AA-2CC1-400F-B7D7-7CFB3FB3B1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337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34E6-86D1-40C6-BD67-8B824100C15A}" type="datetimeFigureOut">
              <a:rPr lang="nb-NO" smtClean="0"/>
              <a:t>16.10.2023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C5AA-2CC1-400F-B7D7-7CFB3FB3B1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1573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34E6-86D1-40C6-BD67-8B824100C15A}" type="datetimeFigureOut">
              <a:rPr lang="nb-NO" smtClean="0"/>
              <a:t>16.10.2023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C5AA-2CC1-400F-B7D7-7CFB3FB3B1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8349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34E6-86D1-40C6-BD67-8B824100C15A}" type="datetimeFigureOut">
              <a:rPr lang="nb-NO" smtClean="0"/>
              <a:t>16.10.2023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C5AA-2CC1-400F-B7D7-7CFB3FB3B1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5160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34E6-86D1-40C6-BD67-8B824100C15A}" type="datetimeFigureOut">
              <a:rPr lang="nb-NO" smtClean="0"/>
              <a:t>16.10.2023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C5AA-2CC1-400F-B7D7-7CFB3FB3B1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7698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34E6-86D1-40C6-BD67-8B824100C15A}" type="datetimeFigureOut">
              <a:rPr lang="nb-NO" smtClean="0"/>
              <a:t>16.10.2023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C5AA-2CC1-400F-B7D7-7CFB3FB3B1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7024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34E6-86D1-40C6-BD67-8B824100C15A}" type="datetimeFigureOut">
              <a:rPr lang="nb-NO" smtClean="0"/>
              <a:t>16.10.2023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C5AA-2CC1-400F-B7D7-7CFB3FB3B1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1923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34E6-86D1-40C6-BD67-8B824100C15A}" type="datetimeFigureOut">
              <a:rPr lang="nb-NO" smtClean="0"/>
              <a:t>16.10.2023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C5AA-2CC1-400F-B7D7-7CFB3FB3B1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3473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734E6-86D1-40C6-BD67-8B824100C15A}" type="datetimeFigureOut">
              <a:rPr lang="nb-NO" smtClean="0"/>
              <a:t>16.10.2023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7C5AA-2CC1-400F-B7D7-7CFB3FB3B1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622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14A54C-531C-F128-E60D-259AF32FA1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6EC3DC3-9098-6D0F-B5A6-F5ED428013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Bilde 4" descr="Et bilde som inneholder tekst, klær, Menneskeansikt, person&#10;&#10;Automatisk generert beskrivelse">
            <a:extLst>
              <a:ext uri="{FF2B5EF4-FFF2-40B4-BE49-F238E27FC236}">
                <a16:creationId xmlns:a16="http://schemas.microsoft.com/office/drawing/2014/main" id="{807658D1-E362-5378-B389-B36A3F8D42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006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</TotalTime>
  <Words>0</Words>
  <Application>Microsoft Office PowerPoint</Application>
  <PresentationFormat>Skjermfremvisning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Liv Aass Frank</dc:creator>
  <cp:lastModifiedBy>Liv Aass Frank</cp:lastModifiedBy>
  <cp:revision>1</cp:revision>
  <dcterms:created xsi:type="dcterms:W3CDTF">2023-10-16T12:02:06Z</dcterms:created>
  <dcterms:modified xsi:type="dcterms:W3CDTF">2023-10-16T12:04:14Z</dcterms:modified>
</cp:coreProperties>
</file>